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9" r:id="rId7"/>
    <p:sldId id="30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352" autoAdjust="0"/>
  </p:normalViewPr>
  <p:slideViewPr>
    <p:cSldViewPr snapToGrid="0">
      <p:cViewPr varScale="1">
        <p:scale>
          <a:sx n="85" d="100"/>
          <a:sy n="85" d="100"/>
        </p:scale>
        <p:origin x="32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E7943-C6F6-46F9-A093-27F7D8CDA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75ECF-7DE7-41E4-946B-8563AFB8A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28E6F-A352-44F2-996C-CC73E023E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C811-36EC-44CA-996A-5DEB4ECB6C1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94572-D964-46C3-BE8F-ED89D1FF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A9F30-DE2A-40C0-BC67-56533236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7C25-C3B1-4FFC-ADAF-5BC367AA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2322-0BA9-42CF-8469-47B724962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94915-3A16-48A3-A27D-251E8E69D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11C56-E769-49B8-85B9-4B32962F2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C811-36EC-44CA-996A-5DEB4ECB6C1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5065-4A79-45A2-9A02-E599E56CC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B361A-3D43-4C5F-AB38-B7CD3AB60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7C25-C3B1-4FFC-ADAF-5BC367AA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3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5828A0-C11D-432A-B8E4-0F060CABD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FA06C6-E36C-4A26-B4AF-76BBF2BC0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76272-21E8-40C7-BDAB-8233CB922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C811-36EC-44CA-996A-5DEB4ECB6C1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CE11A-3636-48E1-ABF0-326B70B8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52F92-9FC0-4989-8592-EB74ABA7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7C25-C3B1-4FFC-ADAF-5BC367AA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6183A-F2F2-4F71-BA6A-3D31EEAD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B5498-7A2E-42FE-A9CE-4EB69EBAB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2D1A8-3E74-4574-B7CF-7A3E040C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C811-36EC-44CA-996A-5DEB4ECB6C1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E39AB-3403-459A-8BC5-C2F3C17E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16092-D9F3-4197-93F1-347366760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7C25-C3B1-4FFC-ADAF-5BC367AA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8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CF2C2-C506-48A5-A072-F9EA682D7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BEAE3-74F1-4EF3-B552-77A45EA54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2E908-72D3-47F5-9ACA-34050665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C811-36EC-44CA-996A-5DEB4ECB6C1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5F535-9FD9-4C8E-9552-4DE4E9980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1C3E6-D045-4CD4-A144-3417710C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7C25-C3B1-4FFC-ADAF-5BC367AA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2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B62C-2239-4C6B-AB41-5334781D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797CA-CAE2-40DB-8228-F94BF3154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1743D-FF32-4E46-B2A9-433ECBA85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C2C90-7E87-41E8-ADD1-1A86667C2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C811-36EC-44CA-996A-5DEB4ECB6C1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C6DBE-70F1-425F-BA3A-A1E7D2049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D44E1-BF06-4381-910C-BF26C40A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7C25-C3B1-4FFC-ADAF-5BC367AA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3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26959-8C3B-4EA5-B0D0-3A156C7E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9A59D-B33B-433E-901D-7D4B14C91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90B10-C591-493C-B1E4-A4BD17DBE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C709A-112C-4F23-BE6D-A75AB50E9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2E85D-E47D-4DB2-B727-A9594EAA9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09A6A0-C36E-489E-A3D7-5E3C4FF5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C811-36EC-44CA-996A-5DEB4ECB6C1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6E4D56-C1E9-448E-988B-9F84E7CB0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1D1A0-98B7-43CB-BA2C-41F09F6C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7C25-C3B1-4FFC-ADAF-5BC367AA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0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47552-1AC4-453A-B98E-E0A1DDBD7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589F8F-ABFD-41BC-8169-2A6DC49BE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C811-36EC-44CA-996A-5DEB4ECB6C1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EDBF5-C8E0-4023-A7AA-ACD94C37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D4EE8-9893-48F4-A8EE-E834DD6B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7C25-C3B1-4FFC-ADAF-5BC367AA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1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C5606-485F-4638-8CA8-276EE82B4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C811-36EC-44CA-996A-5DEB4ECB6C1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90E92-681C-46B0-9EFD-DB3B6106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E2191-A769-4B33-B264-74507D1C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7C25-C3B1-4FFC-ADAF-5BC367AA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8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421DD-9931-4F32-B6BE-D03616CC7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FAE58-E18A-40E5-9598-8AB6E5FC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76F70-B7CD-4743-BE89-1E4C99159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E37A6-DFB4-4544-8719-B351846F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C811-36EC-44CA-996A-5DEB4ECB6C1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AB5AD-BF80-4054-83D8-45E81D20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46D49-A8B0-409E-A454-14B20B54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7C25-C3B1-4FFC-ADAF-5BC367AA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EB2A-F805-47A5-B2F5-179D4E76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7BFEA9-AA1F-44E1-829E-7F59C9A57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2934A-2B10-47A4-9DF9-74B827882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E5938-D0C5-4296-AC65-4296CC9C1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C811-36EC-44CA-996A-5DEB4ECB6C1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22EE1-D46A-4AFF-B005-EEEFAC10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097C5-6B17-493D-9D99-264A4E91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7C25-C3B1-4FFC-ADAF-5BC367AA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4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11C1E6-A370-4092-8F1B-E6E59D63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AE7DB-21B2-4360-A0BD-6225370F9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92C32-79A4-40FF-95DF-BD6B09C64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AC811-36EC-44CA-996A-5DEB4ECB6C1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70069-5B7B-4DF9-A1C2-7B29AF699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49C45-40DF-43CF-A20E-A01A1A1AF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87C25-C3B1-4FFC-ADAF-5BC367AA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8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8ddQCCPhXB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lackdemographics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drapidsmi.gov/Government/Programs-and-Initiatives/Eviction-Prevention-Program" TargetMode="External"/><Relationship Id="rId2" Type="http://schemas.openxmlformats.org/officeDocument/2006/relationships/hyperlink" Target="https://detroitenvironmentaljustice.org/grand-rapids-report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12A7-0987-4C05-AE29-37871C0F7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061C1-5515-4AF8-8134-04FD1BE87C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Racial Disparity in Housing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8253B-6CD8-4F87-BF19-A354434CD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933020"/>
            <a:ext cx="9144001" cy="276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1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1EEA-5322-459B-973D-A89A479F1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where we are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8E697-15F4-4C5A-B057-06F1B4FFB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Color of Law (Richard Rothstein)</a:t>
            </a:r>
          </a:p>
          <a:p>
            <a:r>
              <a:rPr lang="en-US" dirty="0"/>
              <a:t>15 minute presentation:</a:t>
            </a:r>
            <a:br>
              <a:rPr lang="en-US" dirty="0"/>
            </a:br>
            <a:r>
              <a:rPr lang="en-US" u="sng" dirty="0">
                <a:hlinkClick r:id="rId2"/>
              </a:rPr>
              <a:t>https://www.youtube.com/</a:t>
            </a:r>
            <a:br>
              <a:rPr lang="en-US" u="sng" dirty="0">
                <a:hlinkClick r:id="rId2"/>
              </a:rPr>
            </a:br>
            <a:r>
              <a:rPr lang="en-US" u="sng" dirty="0" err="1">
                <a:hlinkClick r:id="rId2"/>
              </a:rPr>
              <a:t>watch?v</a:t>
            </a:r>
            <a:r>
              <a:rPr lang="en-US" u="sng" dirty="0">
                <a:hlinkClick r:id="rId2"/>
              </a:rPr>
              <a:t>=8ddQCCPhXB0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2050" name="Picture 2" descr="The HOLC Map | History Grand Rapids">
            <a:extLst>
              <a:ext uri="{FF2B5EF4-FFF2-40B4-BE49-F238E27FC236}">
                <a16:creationId xmlns:a16="http://schemas.microsoft.com/office/drawing/2014/main" id="{DDFFAF52-C6CC-4433-9648-F1E8C0E6C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17" y="1406697"/>
            <a:ext cx="4072995" cy="508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77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FE0D-D490-48E9-88C3-12F39C13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still happening?</a:t>
            </a:r>
          </a:p>
        </p:txBody>
      </p:sp>
      <p:pic>
        <p:nvPicPr>
          <p:cNvPr id="1026" name="Picture 2" descr="https://lh4.googleusercontent.com/g3AdiZzY7bLwxd7X7CRuQVgV9749pKhoNoBzWNckXPV6TgICgt4EIVujOPTl1Dw-vblNbm4V5vDpSOUtaZyXWPiUSj73pQev-2z_G8XOXVo3h019jSUWgGjkXkryEIRSQsTIR-gjFpA">
            <a:extLst>
              <a:ext uri="{FF2B5EF4-FFF2-40B4-BE49-F238E27FC236}">
                <a16:creationId xmlns:a16="http://schemas.microsoft.com/office/drawing/2014/main" id="{F6581DF2-C947-4955-B265-0C37DE1A0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77" y="1690688"/>
            <a:ext cx="5038902" cy="480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92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A7D8-F224-4D9F-9A62-3F267D2BE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Closer to home…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15342-9594-4084-AFF5-3B10F44DE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Belknap Lookout is (with  aggressive rounding for a simple infographic) 60% white, 20% Hispanic, and 20% African American.</a:t>
            </a:r>
            <a:endParaRPr lang="en-US" b="0" dirty="0">
              <a:effectLst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Homeownership breakdown provided by </a:t>
            </a:r>
            <a:r>
              <a:rPr lang="en-US" dirty="0">
                <a:hlinkClick r:id="rId2"/>
              </a:rPr>
              <a:t>www.blackdemographics.com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2052" name="Picture 4" descr="https://lh3.googleusercontent.com/TXmYKXwmwEb6i7eXzbfeK_wPCulWyrNoRZcZLaUk_Sjuor_zKJYa_XcL4s3Pn5swYKSAdWBOiNQ3Dr34ePsAeUJ_Sqgdp8L3AN4Y1-_a1YEcr-61Z5t3PDRRxvKnUr8DDQDXIivELhA">
            <a:extLst>
              <a:ext uri="{FF2B5EF4-FFF2-40B4-BE49-F238E27FC236}">
                <a16:creationId xmlns:a16="http://schemas.microsoft.com/office/drawing/2014/main" id="{54C401E9-AAB1-468F-885A-05207EC0F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382" y="3429000"/>
            <a:ext cx="2879726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0yXIVVvSmA8FpWTfjwlU2N-E1yFtxOT3clB3i1CENFa-KKRDpR3aux-1Ok-V8AfHkczcCfQwNAQteRaEFbAUsz--pKi1_3KyFvGcSS1nDSrqIf5J0BHQBsFrGmCtQ7Nc8MPiyK89mnM">
            <a:extLst>
              <a:ext uri="{FF2B5EF4-FFF2-40B4-BE49-F238E27FC236}">
                <a16:creationId xmlns:a16="http://schemas.microsoft.com/office/drawing/2014/main" id="{76A41F09-ABDF-4818-A48A-7BAAA9D33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9"/>
          <a:stretch/>
        </p:blipFill>
        <p:spPr bwMode="auto">
          <a:xfrm>
            <a:off x="6742289" y="38206"/>
            <a:ext cx="3349978" cy="68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747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0E34-10AC-408C-9F88-72522F88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ahead: Monday November 14 Annual Meeting – Increasing Supply thru Zoning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FABB6D-97AE-4C43-A7D9-A47DB50562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8" y="1892259"/>
            <a:ext cx="5463822" cy="421807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62B794C-99BE-4652-A59D-8911F626F855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46154" t="20937" r="1442" b="28714"/>
          <a:stretch/>
        </p:blipFill>
        <p:spPr bwMode="auto">
          <a:xfrm>
            <a:off x="6296378" y="4510128"/>
            <a:ext cx="5181600" cy="1600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6A49EC4B-9806-48DB-BDF3-90121B2B9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28" y="1782369"/>
            <a:ext cx="2283256" cy="263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3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CAA4A-5748-4594-96D6-6861A631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of our homes, are we ready to change how things look, too?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95381-32C0-417F-813E-39B56CC4B3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Chain link fence is illegal to install new for a front yard.</a:t>
            </a:r>
          </a:p>
          <a:p>
            <a:r>
              <a:rPr lang="en-US" dirty="0"/>
              <a:t>Natural lawns are not permitted.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ordinances police poverty! Plus, as the climate crisis gets worse, grass lawns are less and less sustainable.</a:t>
            </a:r>
          </a:p>
        </p:txBody>
      </p:sp>
      <p:pic>
        <p:nvPicPr>
          <p:cNvPr id="3074" name="Picture 2" descr="Lawns may be green, but they&amp;#39;re terrible for the environment – Greater  Greater Washington">
            <a:extLst>
              <a:ext uri="{FF2B5EF4-FFF2-40B4-BE49-F238E27FC236}">
                <a16:creationId xmlns:a16="http://schemas.microsoft.com/office/drawing/2014/main" id="{577C1D07-8FF0-45A7-A220-A7839BC631F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6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2C90E-D743-429B-A318-8C4E4193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9C5DE-A4C5-4E0F-BF53-1863B02196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Racial discrimination in rental practices is still a problem.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Join us again on Monday December 5 at 11 am for another hybrid Lunch N Learn, this time with Liz Keegan from the Fair Housing Center of West Michigan.</a:t>
            </a:r>
          </a:p>
          <a:p>
            <a:pPr marL="0" indent="0">
              <a:buNone/>
            </a:pPr>
            <a:r>
              <a:rPr lang="en-US" dirty="0"/>
              <a:t>______________________________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 about Environmental Racism: </a:t>
            </a:r>
            <a:r>
              <a:rPr lang="en-US" dirty="0">
                <a:hlinkClick r:id="rId2"/>
              </a:rPr>
              <a:t>https://detroitenvironmentaljustice.org/grand-rapids-report/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C068C9-D2EF-4B1F-8316-F7BFED3127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Intern Hannah DeVries noted in reading </a:t>
            </a:r>
            <a:r>
              <a:rPr lang="en-US" i="1" dirty="0"/>
              <a:t>Evicted: Poverty and Profit in the American City</a:t>
            </a:r>
            <a:r>
              <a:rPr lang="en-US" dirty="0"/>
              <a:t> by Matthew Desmond that Black women are disproportionately impacted by evictions.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Grand Rapids has an Eviction Prevention Program: </a:t>
            </a:r>
            <a:r>
              <a:rPr lang="en-US" dirty="0">
                <a:hlinkClick r:id="rId3"/>
              </a:rPr>
              <a:t>https://www.grandrapidsmi.gov/Government/Programs-and-Initiatives/Eviction-Prevention-Program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664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264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Office Theme</vt:lpstr>
      <vt:lpstr>PowerPoint Presentation</vt:lpstr>
      <vt:lpstr>How did we get where we are today?</vt:lpstr>
      <vt:lpstr>What’s still happening?</vt:lpstr>
      <vt:lpstr>Closer to home…</vt:lpstr>
      <vt:lpstr>Looking ahead: Monday November 14 Annual Meeting – Increasing Supply thru Zoning</vt:lpstr>
      <vt:lpstr>Outside of our homes, are we ready to change how things look, too?</vt:lpstr>
      <vt:lpstr>Did you know?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DeKraker</dc:creator>
  <cp:lastModifiedBy>Kristi DeKraker</cp:lastModifiedBy>
  <cp:revision>32</cp:revision>
  <dcterms:created xsi:type="dcterms:W3CDTF">2022-01-25T16:32:11Z</dcterms:created>
  <dcterms:modified xsi:type="dcterms:W3CDTF">2022-10-27T14:26:24Z</dcterms:modified>
</cp:coreProperties>
</file>